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9dbc5f0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9dbc5f0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15b17a1e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915b17a1e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915b17a1e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915b17a1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Presentation</a:t>
            </a:r>
            <a:endParaRPr sz="18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Team meeting</a:t>
            </a:r>
            <a:endParaRPr sz="18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Talking turn</a:t>
            </a:r>
            <a:endParaRPr sz="18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Elevator pitch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15b17a1e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1915b17a1e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Lato"/>
              <a:buChar char="●"/>
            </a:pPr>
            <a:r>
              <a:rPr lang="en" sz="1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Shave words</a:t>
            </a:r>
            <a:endParaRPr sz="1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Lato"/>
              <a:buChar char="●"/>
            </a:pPr>
            <a:r>
              <a:rPr lang="en" sz="1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Look for nods / verbal cues</a:t>
            </a:r>
            <a:endParaRPr sz="1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Lato"/>
              <a:buChar char="●"/>
            </a:pPr>
            <a:r>
              <a:rPr lang="en" sz="1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Finish under time</a:t>
            </a:r>
            <a:endParaRPr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1915b17a1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1915b17a1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What is your big idea: What’s your big idea</a:t>
            </a:r>
            <a:endParaRPr sz="9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So what, why it is important</a:t>
            </a:r>
            <a:endParaRPr sz="9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Now what, what is the action plan</a:t>
            </a:r>
            <a:endParaRPr sz="9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915b17a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915b17a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915b17a1e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1915b17a1e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News headlines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Topic sentence of paragraphs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Items in a bullet list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People pay attention to what you say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People will remember what you say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You will be more impactful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You could lead more effectively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915b17a1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915b17a1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primitive man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915b17a1e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915b17a1e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915b17a1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1915b17a1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youtube.com/watch?v=6pYSbdGiDYw&amp;ab_channel=CommunicationCoachAlexLyon" TargetMode="External"/><Relationship Id="rId4" Type="http://schemas.openxmlformats.org/officeDocument/2006/relationships/hyperlink" Target="https://www.youtube.com/watch?v=DRtXJ2ih0AI&amp;list=PLxq_lXOUlvQCRZoYd1B7gtCSIlZnYOa11&amp;index=3&amp;t=2312s&amp;ab_channel=StanfordGraduateSchoolofBusiness" TargetMode="External"/><Relationship Id="rId5" Type="http://schemas.openxmlformats.org/officeDocument/2006/relationships/hyperlink" Target="https://www.youtube.com/watch?v=QBrtY48kaus&amp;t=156s&amp;ab_channel=LighthouseCommunications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Concise Communication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Shijie Zhang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https://www.youtube.com/watch?v=6pYSbdGiDYw&amp;ab_channel=CommunicationCoachAlexLyon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https://www.youtube.com/watch?v=DRtXJ2ih0AI&amp;list=PLxq_lXOUlvQCRZoYd1B7gtCSIlZnYOa11&amp;index=3&amp;t=2312s&amp;ab_channel=StanfordGraduateSchoolofBusiness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https://www.youtube.com/watch?v=QBrtY48kaus&amp;t=156s&amp;ab_channel=LighthouseCommunications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61237" y="0"/>
            <a:ext cx="940523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7650" y="583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Why: </a:t>
            </a:r>
            <a:r>
              <a:rPr lang="en"/>
              <a:t>Everyone appreciates concise message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574775" y="1441200"/>
            <a:ext cx="7688700" cy="37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Long-winded  talking to my manager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Thinking out loud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Skip the backstory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……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450" y="1252900"/>
            <a:ext cx="4226549" cy="38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7650" y="583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Why: Everyone appreciates concise message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574775" y="1441200"/>
            <a:ext cx="7688700" cy="37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Heart of msg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End your turn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Give them a chance to talk</a:t>
            </a:r>
            <a:endParaRPr sz="1800"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4000" y="1441200"/>
            <a:ext cx="4749999" cy="296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7650" y="6225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/>
              <a:t>Structure - </a:t>
            </a:r>
            <a:r>
              <a:rPr lang="en" sz="2040"/>
              <a:t>Simplest way to differentiate NEED and NICE</a:t>
            </a:r>
            <a:endParaRPr sz="2040"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574775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 sz="1800"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75" y="1486250"/>
            <a:ext cx="8989650" cy="36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641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concise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29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727650" y="583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What: Concise </a:t>
            </a:r>
            <a:r>
              <a:rPr lang="en"/>
              <a:t>overall</a:t>
            </a:r>
            <a:r>
              <a:rPr lang="en"/>
              <a:t> message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0" y="1491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Overall concise message 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People will pay attention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People will remember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 will be more effective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4550" y="1652750"/>
            <a:ext cx="5209452" cy="3479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727650" y="659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 - Crave meanings before details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8770" y="1499225"/>
            <a:ext cx="4875231" cy="364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975" y="1499225"/>
            <a:ext cx="2780773" cy="364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727650" y="659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</a:t>
            </a:r>
            <a:r>
              <a:rPr lang="en"/>
              <a:t> what - Rule of Three</a:t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5425" y="1302875"/>
            <a:ext cx="2403670" cy="36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574775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Three things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Most stable / </a:t>
            </a:r>
            <a:r>
              <a:rPr lang="en" sz="1800"/>
              <a:t>Backup plans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Remember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552775" y="19907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Need to know vs nice to know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Easiest to pick Need-to-Know is structure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What - Short message sticks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So what - Crave meanings before details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Now what - Rule of three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